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9144000" cy="6858000" type="screen4x3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Arial</vt:lpstr>
      <vt:lpstr>宋体</vt:lpstr>
      <vt:lpstr>Wingdings</vt:lpstr>
      <vt:lpstr>Arial Unicode MS</vt:lpstr>
      <vt:lpstr>Calibri Light</vt:lpstr>
      <vt:lpstr>Calibri</vt:lpstr>
      <vt:lpstr>微软雅黑</vt:lpstr>
      <vt:lpstr>Office 主题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爱自由</cp:lastModifiedBy>
  <cp:revision>1</cp:revision>
  <dcterms:created xsi:type="dcterms:W3CDTF">2019-10-21T10:37:29Z</dcterms:created>
  <dcterms:modified xsi:type="dcterms:W3CDTF">2019-10-21T10:39:42Z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</Properties>
</file>